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Montserrat"/>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3ddb7eb5e1_0_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3ddb7eb5e1_0_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3ddb7eb5e1_0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3ddb7eb5e1_0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3ddb7eb5e1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3ddb7eb5e1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3ddb7eb5e1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3ddb7eb5e1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3ddb7eb5e1_0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3ddb7eb5e1_0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3ddb7eb5e1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3ddb7eb5e1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3ddb7eb5e1_0_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3ddb7eb5e1_0_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3ddb7eb5e1_0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3ddb7eb5e1_0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3ddb7eb5e1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3ddb7eb5e1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3ddb7eb5e1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3ddb7eb5e1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3ddb7eb5e1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3ddb7eb5e1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3ddb7eb5e1_0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3ddb7eb5e1_0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3ddb7eb5e1_0_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3ddb7eb5e1_0_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3ddb7eb5e1_0_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3ddb7eb5e1_0_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3ddb7eb5e1_0_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3ddb7eb5e1_0_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3ddb7eb5e1_0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3ddb7eb5e1_0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3ddb7eb5e1_0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3ddb7eb5e1_0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3ddb7eb5e1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3ddb7eb5e1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3ddb7eb5e1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3ddb7eb5e1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3ddb7eb5e1_0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3ddb7eb5e1_0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3ddb7eb5e1_0_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3ddb7eb5e1_0_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619700"/>
            <a:ext cx="5017500" cy="146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Times New Roman"/>
                <a:ea typeface="Times New Roman"/>
                <a:cs typeface="Times New Roman"/>
                <a:sym typeface="Times New Roman"/>
              </a:rPr>
              <a:t>CRICKET PLAYER APPLICATION</a:t>
            </a:r>
            <a:endParaRPr b="1">
              <a:latin typeface="Times New Roman"/>
              <a:ea typeface="Times New Roman"/>
              <a:cs typeface="Times New Roman"/>
              <a:sym typeface="Times New Roman"/>
            </a:endParaRPr>
          </a:p>
        </p:txBody>
      </p:sp>
      <p:sp>
        <p:nvSpPr>
          <p:cNvPr id="135" name="Google Shape;135;p13"/>
          <p:cNvSpPr txBox="1"/>
          <p:nvPr>
            <p:ph idx="1" type="subTitle"/>
          </p:nvPr>
        </p:nvSpPr>
        <p:spPr>
          <a:xfrm>
            <a:off x="4908025" y="2082200"/>
            <a:ext cx="3646800" cy="2801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Build by:</a:t>
            </a:r>
            <a:r>
              <a:rPr lang="en" sz="1700">
                <a:latin typeface="Times New Roman"/>
                <a:ea typeface="Times New Roman"/>
                <a:cs typeface="Times New Roman"/>
                <a:sym typeface="Times New Roman"/>
              </a:rPr>
              <a:t> Group 3(Batch 62 Java FSD)</a:t>
            </a:r>
            <a:endParaRPr sz="17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latin typeface="Times New Roman"/>
                <a:ea typeface="Times New Roman"/>
                <a:cs typeface="Times New Roman"/>
                <a:sym typeface="Times New Roman"/>
              </a:rPr>
              <a:t>Ujjwal Gupta</a:t>
            </a:r>
            <a:endParaRPr sz="16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latin typeface="Times New Roman"/>
                <a:ea typeface="Times New Roman"/>
                <a:cs typeface="Times New Roman"/>
                <a:sym typeface="Times New Roman"/>
              </a:rPr>
              <a:t>Gouri Balkrishna Shinde</a:t>
            </a:r>
            <a:endParaRPr sz="16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latin typeface="Times New Roman"/>
                <a:ea typeface="Times New Roman"/>
                <a:cs typeface="Times New Roman"/>
                <a:sym typeface="Times New Roman"/>
              </a:rPr>
              <a:t>Mohamed Thanveer V H</a:t>
            </a:r>
            <a:endParaRPr sz="16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600">
                <a:latin typeface="Times New Roman"/>
                <a:ea typeface="Times New Roman"/>
                <a:cs typeface="Times New Roman"/>
                <a:sym typeface="Times New Roman"/>
              </a:rPr>
              <a:t>Shaik Mahammad Bara Shaheed</a:t>
            </a:r>
            <a:endParaRPr sz="16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7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1" lang="en" sz="1700">
                <a:latin typeface="Times New Roman"/>
                <a:ea typeface="Times New Roman"/>
                <a:cs typeface="Times New Roman"/>
                <a:sym typeface="Times New Roman"/>
              </a:rPr>
              <a:t>Under the Guidance of:</a:t>
            </a:r>
            <a:endParaRPr sz="17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700">
                <a:latin typeface="Times New Roman"/>
                <a:ea typeface="Times New Roman"/>
                <a:cs typeface="Times New Roman"/>
                <a:sym typeface="Times New Roman"/>
              </a:rPr>
              <a:t>Mr. Vikram Verma</a:t>
            </a:r>
            <a:endParaRPr sz="17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1297500" y="272675"/>
            <a:ext cx="7846500" cy="942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990"/>
              <a:buNone/>
            </a:pPr>
            <a:r>
              <a:rPr b="1" lang="en" sz="4000">
                <a:latin typeface="Times New Roman"/>
                <a:ea typeface="Times New Roman"/>
                <a:cs typeface="Times New Roman"/>
                <a:sym typeface="Times New Roman"/>
              </a:rPr>
              <a:t>APPLICATION FLOW:</a:t>
            </a:r>
            <a:endParaRPr b="1" sz="4000">
              <a:latin typeface="Times New Roman"/>
              <a:ea typeface="Times New Roman"/>
              <a:cs typeface="Times New Roman"/>
              <a:sym typeface="Times New Roman"/>
            </a:endParaRPr>
          </a:p>
          <a:p>
            <a:pPr indent="0" lvl="0" marL="0" rtl="0" algn="l">
              <a:spcBef>
                <a:spcPts val="0"/>
              </a:spcBef>
              <a:spcAft>
                <a:spcPts val="0"/>
              </a:spcAft>
              <a:buSzPts val="990"/>
              <a:buNone/>
            </a:pPr>
            <a:r>
              <a:t/>
            </a:r>
            <a:endParaRPr sz="4000">
              <a:latin typeface="Times New Roman"/>
              <a:ea typeface="Times New Roman"/>
              <a:cs typeface="Times New Roman"/>
              <a:sym typeface="Times New Roman"/>
            </a:endParaRPr>
          </a:p>
        </p:txBody>
      </p:sp>
      <p:pic>
        <p:nvPicPr>
          <p:cNvPr id="198" name="Google Shape;198;p22"/>
          <p:cNvPicPr preferRelativeResize="0"/>
          <p:nvPr/>
        </p:nvPicPr>
        <p:blipFill>
          <a:blip r:embed="rId3">
            <a:alphaModFix/>
          </a:blip>
          <a:stretch>
            <a:fillRect/>
          </a:stretch>
        </p:blipFill>
        <p:spPr>
          <a:xfrm>
            <a:off x="1297500" y="1214575"/>
            <a:ext cx="7613776" cy="3743000"/>
          </a:xfrm>
          <a:prstGeom prst="rect">
            <a:avLst/>
          </a:prstGeom>
          <a:noFill/>
          <a:ln>
            <a:noFill/>
          </a:ln>
        </p:spPr>
      </p:pic>
      <p:sp>
        <p:nvSpPr>
          <p:cNvPr id="199" name="Google Shape;19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3"/>
          <p:cNvSpPr txBox="1"/>
          <p:nvPr>
            <p:ph type="title"/>
          </p:nvPr>
        </p:nvSpPr>
        <p:spPr>
          <a:xfrm>
            <a:off x="446175" y="1474875"/>
            <a:ext cx="4964700" cy="209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4000">
                <a:latin typeface="Times New Roman"/>
                <a:ea typeface="Times New Roman"/>
                <a:cs typeface="Times New Roman"/>
                <a:sym typeface="Times New Roman"/>
              </a:rPr>
              <a:t>SNAPSHOTS OF THE APPLICATION</a:t>
            </a:r>
            <a:endParaRPr b="1" sz="4000">
              <a:latin typeface="Times New Roman"/>
              <a:ea typeface="Times New Roman"/>
              <a:cs typeface="Times New Roman"/>
              <a:sym typeface="Times New Roman"/>
            </a:endParaRPr>
          </a:p>
        </p:txBody>
      </p:sp>
      <p:sp>
        <p:nvSpPr>
          <p:cNvPr id="205" name="Google Shape;205;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06" name="Google Shape;206;p23"/>
          <p:cNvSpPr txBox="1"/>
          <p:nvPr/>
        </p:nvSpPr>
        <p:spPr>
          <a:xfrm>
            <a:off x="2392025" y="2776250"/>
            <a:ext cx="713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24"/>
          <p:cNvPicPr preferRelativeResize="0"/>
          <p:nvPr/>
        </p:nvPicPr>
        <p:blipFill>
          <a:blip r:embed="rId3">
            <a:alphaModFix/>
          </a:blip>
          <a:stretch>
            <a:fillRect/>
          </a:stretch>
        </p:blipFill>
        <p:spPr>
          <a:xfrm>
            <a:off x="738687" y="420775"/>
            <a:ext cx="7666625" cy="3884610"/>
          </a:xfrm>
          <a:prstGeom prst="rect">
            <a:avLst/>
          </a:prstGeom>
          <a:noFill/>
          <a:ln>
            <a:noFill/>
          </a:ln>
        </p:spPr>
      </p:pic>
      <p:sp>
        <p:nvSpPr>
          <p:cNvPr id="212" name="Google Shape;212;p24"/>
          <p:cNvSpPr txBox="1"/>
          <p:nvPr>
            <p:ph idx="1" type="body"/>
          </p:nvPr>
        </p:nvSpPr>
        <p:spPr>
          <a:xfrm>
            <a:off x="738675" y="4305375"/>
            <a:ext cx="7666800" cy="52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500">
                <a:latin typeface="Times New Roman"/>
                <a:ea typeface="Times New Roman"/>
                <a:cs typeface="Times New Roman"/>
                <a:sym typeface="Times New Roman"/>
              </a:rPr>
              <a:t>EUREKA SERVER</a:t>
            </a:r>
            <a:endParaRPr b="1" sz="2500">
              <a:latin typeface="Times New Roman"/>
              <a:ea typeface="Times New Roman"/>
              <a:cs typeface="Times New Roman"/>
              <a:sym typeface="Times New Roman"/>
            </a:endParaRPr>
          </a:p>
        </p:txBody>
      </p:sp>
      <p:sp>
        <p:nvSpPr>
          <p:cNvPr id="213" name="Google Shape;213;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5"/>
          <p:cNvSpPr txBox="1"/>
          <p:nvPr>
            <p:ph idx="1" type="body"/>
          </p:nvPr>
        </p:nvSpPr>
        <p:spPr>
          <a:xfrm>
            <a:off x="812725" y="4305375"/>
            <a:ext cx="7801200" cy="52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500">
                <a:latin typeface="Times New Roman"/>
                <a:ea typeface="Times New Roman"/>
                <a:cs typeface="Times New Roman"/>
                <a:sym typeface="Times New Roman"/>
              </a:rPr>
              <a:t>HOME PAGE</a:t>
            </a:r>
            <a:endParaRPr b="1" sz="2500">
              <a:latin typeface="Times New Roman"/>
              <a:ea typeface="Times New Roman"/>
              <a:cs typeface="Times New Roman"/>
              <a:sym typeface="Times New Roman"/>
            </a:endParaRPr>
          </a:p>
        </p:txBody>
      </p:sp>
      <p:pic>
        <p:nvPicPr>
          <p:cNvPr id="219" name="Google Shape;219;p25"/>
          <p:cNvPicPr preferRelativeResize="0"/>
          <p:nvPr/>
        </p:nvPicPr>
        <p:blipFill>
          <a:blip r:embed="rId3">
            <a:alphaModFix/>
          </a:blip>
          <a:stretch>
            <a:fillRect/>
          </a:stretch>
        </p:blipFill>
        <p:spPr>
          <a:xfrm>
            <a:off x="812775" y="579275"/>
            <a:ext cx="7801102" cy="3726100"/>
          </a:xfrm>
          <a:prstGeom prst="rect">
            <a:avLst/>
          </a:prstGeom>
          <a:noFill/>
          <a:ln>
            <a:noFill/>
          </a:ln>
        </p:spPr>
      </p:pic>
      <p:sp>
        <p:nvSpPr>
          <p:cNvPr id="220" name="Google Shape;220;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6"/>
          <p:cNvSpPr txBox="1"/>
          <p:nvPr>
            <p:ph idx="1" type="body"/>
          </p:nvPr>
        </p:nvSpPr>
        <p:spPr>
          <a:xfrm>
            <a:off x="613625" y="4305375"/>
            <a:ext cx="7917000" cy="52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500">
                <a:latin typeface="Times New Roman"/>
                <a:ea typeface="Times New Roman"/>
                <a:cs typeface="Times New Roman"/>
                <a:sym typeface="Times New Roman"/>
              </a:rPr>
              <a:t>LOGIN PAGE</a:t>
            </a:r>
            <a:endParaRPr b="1" sz="2500">
              <a:latin typeface="Times New Roman"/>
              <a:ea typeface="Times New Roman"/>
              <a:cs typeface="Times New Roman"/>
              <a:sym typeface="Times New Roman"/>
            </a:endParaRPr>
          </a:p>
        </p:txBody>
      </p:sp>
      <p:pic>
        <p:nvPicPr>
          <p:cNvPr id="226" name="Google Shape;226;p26"/>
          <p:cNvPicPr preferRelativeResize="0"/>
          <p:nvPr/>
        </p:nvPicPr>
        <p:blipFill>
          <a:blip r:embed="rId3">
            <a:alphaModFix/>
          </a:blip>
          <a:stretch>
            <a:fillRect/>
          </a:stretch>
        </p:blipFill>
        <p:spPr>
          <a:xfrm>
            <a:off x="613500" y="357575"/>
            <a:ext cx="7917001" cy="3947800"/>
          </a:xfrm>
          <a:prstGeom prst="rect">
            <a:avLst/>
          </a:prstGeom>
          <a:noFill/>
          <a:ln>
            <a:noFill/>
          </a:ln>
        </p:spPr>
      </p:pic>
      <p:sp>
        <p:nvSpPr>
          <p:cNvPr id="227" name="Google Shape;227;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7"/>
          <p:cNvSpPr txBox="1"/>
          <p:nvPr>
            <p:ph idx="1" type="body"/>
          </p:nvPr>
        </p:nvSpPr>
        <p:spPr>
          <a:xfrm>
            <a:off x="812725" y="4305375"/>
            <a:ext cx="7867200" cy="52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500">
                <a:latin typeface="Times New Roman"/>
                <a:ea typeface="Times New Roman"/>
                <a:cs typeface="Times New Roman"/>
                <a:sym typeface="Times New Roman"/>
              </a:rPr>
              <a:t>REGISTRATION PAGE</a:t>
            </a:r>
            <a:endParaRPr b="1" sz="2500">
              <a:latin typeface="Times New Roman"/>
              <a:ea typeface="Times New Roman"/>
              <a:cs typeface="Times New Roman"/>
              <a:sym typeface="Times New Roman"/>
            </a:endParaRPr>
          </a:p>
        </p:txBody>
      </p:sp>
      <p:pic>
        <p:nvPicPr>
          <p:cNvPr id="233" name="Google Shape;233;p27"/>
          <p:cNvPicPr preferRelativeResize="0"/>
          <p:nvPr/>
        </p:nvPicPr>
        <p:blipFill>
          <a:blip r:embed="rId3">
            <a:alphaModFix/>
          </a:blip>
          <a:stretch>
            <a:fillRect/>
          </a:stretch>
        </p:blipFill>
        <p:spPr>
          <a:xfrm>
            <a:off x="812774" y="413675"/>
            <a:ext cx="7867100" cy="3891699"/>
          </a:xfrm>
          <a:prstGeom prst="rect">
            <a:avLst/>
          </a:prstGeom>
          <a:noFill/>
          <a:ln>
            <a:noFill/>
          </a:ln>
        </p:spPr>
      </p:pic>
      <p:sp>
        <p:nvSpPr>
          <p:cNvPr id="234" name="Google Shape;234;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8"/>
          <p:cNvSpPr txBox="1"/>
          <p:nvPr>
            <p:ph idx="1" type="body"/>
          </p:nvPr>
        </p:nvSpPr>
        <p:spPr>
          <a:xfrm>
            <a:off x="812725" y="4305375"/>
            <a:ext cx="7552500" cy="52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500">
                <a:latin typeface="Times New Roman"/>
                <a:ea typeface="Times New Roman"/>
                <a:cs typeface="Times New Roman"/>
                <a:sym typeface="Times New Roman"/>
              </a:rPr>
              <a:t>FAVORITE SECTION</a:t>
            </a:r>
            <a:endParaRPr b="1" sz="2500">
              <a:latin typeface="Times New Roman"/>
              <a:ea typeface="Times New Roman"/>
              <a:cs typeface="Times New Roman"/>
              <a:sym typeface="Times New Roman"/>
            </a:endParaRPr>
          </a:p>
        </p:txBody>
      </p:sp>
      <p:pic>
        <p:nvPicPr>
          <p:cNvPr id="240" name="Google Shape;240;p28"/>
          <p:cNvPicPr preferRelativeResize="0"/>
          <p:nvPr/>
        </p:nvPicPr>
        <p:blipFill>
          <a:blip r:embed="rId3">
            <a:alphaModFix/>
          </a:blip>
          <a:stretch>
            <a:fillRect/>
          </a:stretch>
        </p:blipFill>
        <p:spPr>
          <a:xfrm>
            <a:off x="795850" y="282744"/>
            <a:ext cx="7586226" cy="4022631"/>
          </a:xfrm>
          <a:prstGeom prst="rect">
            <a:avLst/>
          </a:prstGeom>
          <a:noFill/>
          <a:ln>
            <a:noFill/>
          </a:ln>
        </p:spPr>
      </p:pic>
      <p:sp>
        <p:nvSpPr>
          <p:cNvPr id="241" name="Google Shape;241;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idx="1" type="body"/>
          </p:nvPr>
        </p:nvSpPr>
        <p:spPr>
          <a:xfrm>
            <a:off x="812725" y="4305375"/>
            <a:ext cx="7553400" cy="52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500">
                <a:latin typeface="Times New Roman"/>
                <a:ea typeface="Times New Roman"/>
                <a:cs typeface="Times New Roman"/>
                <a:sym typeface="Times New Roman"/>
              </a:rPr>
              <a:t>RECOMMENDATION</a:t>
            </a:r>
            <a:endParaRPr b="1" sz="2500">
              <a:latin typeface="Times New Roman"/>
              <a:ea typeface="Times New Roman"/>
              <a:cs typeface="Times New Roman"/>
              <a:sym typeface="Times New Roman"/>
            </a:endParaRPr>
          </a:p>
        </p:txBody>
      </p:sp>
      <p:pic>
        <p:nvPicPr>
          <p:cNvPr id="247" name="Google Shape;247;p29"/>
          <p:cNvPicPr preferRelativeResize="0"/>
          <p:nvPr/>
        </p:nvPicPr>
        <p:blipFill rotWithShape="1">
          <a:blip r:embed="rId3">
            <a:alphaModFix/>
          </a:blip>
          <a:srcRect b="0" l="0" r="0" t="0"/>
          <a:stretch/>
        </p:blipFill>
        <p:spPr>
          <a:xfrm>
            <a:off x="795295" y="377482"/>
            <a:ext cx="7553400" cy="3927900"/>
          </a:xfrm>
          <a:prstGeom prst="rect">
            <a:avLst/>
          </a:prstGeom>
          <a:noFill/>
          <a:ln>
            <a:noFill/>
          </a:ln>
        </p:spPr>
      </p:pic>
      <p:pic>
        <p:nvPicPr>
          <p:cNvPr id="248" name="Google Shape;248;p29"/>
          <p:cNvPicPr preferRelativeResize="0"/>
          <p:nvPr/>
        </p:nvPicPr>
        <p:blipFill rotWithShape="1">
          <a:blip r:embed="rId3">
            <a:alphaModFix/>
          </a:blip>
          <a:srcRect b="0" l="0" r="0" t="0"/>
          <a:stretch/>
        </p:blipFill>
        <p:spPr>
          <a:xfrm>
            <a:off x="795295" y="377482"/>
            <a:ext cx="7553400" cy="3927900"/>
          </a:xfrm>
          <a:prstGeom prst="rect">
            <a:avLst/>
          </a:prstGeom>
          <a:noFill/>
          <a:ln>
            <a:noFill/>
          </a:ln>
        </p:spPr>
      </p:pic>
      <p:sp>
        <p:nvSpPr>
          <p:cNvPr id="249" name="Google Shape;249;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0"/>
          <p:cNvSpPr txBox="1"/>
          <p:nvPr>
            <p:ph idx="1" type="body"/>
          </p:nvPr>
        </p:nvSpPr>
        <p:spPr>
          <a:xfrm>
            <a:off x="611675" y="4305375"/>
            <a:ext cx="7920600" cy="52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500">
                <a:latin typeface="Times New Roman"/>
                <a:ea typeface="Times New Roman"/>
                <a:cs typeface="Times New Roman"/>
                <a:sym typeface="Times New Roman"/>
              </a:rPr>
              <a:t>PLAYER STATISTICS</a:t>
            </a:r>
            <a:endParaRPr b="1" sz="2500">
              <a:latin typeface="Times New Roman"/>
              <a:ea typeface="Times New Roman"/>
              <a:cs typeface="Times New Roman"/>
              <a:sym typeface="Times New Roman"/>
            </a:endParaRPr>
          </a:p>
        </p:txBody>
      </p:sp>
      <p:pic>
        <p:nvPicPr>
          <p:cNvPr id="255" name="Google Shape;255;p30"/>
          <p:cNvPicPr preferRelativeResize="0"/>
          <p:nvPr/>
        </p:nvPicPr>
        <p:blipFill>
          <a:blip r:embed="rId3">
            <a:alphaModFix/>
          </a:blip>
          <a:stretch>
            <a:fillRect/>
          </a:stretch>
        </p:blipFill>
        <p:spPr>
          <a:xfrm>
            <a:off x="611663" y="304800"/>
            <a:ext cx="7920664" cy="4000574"/>
          </a:xfrm>
          <a:prstGeom prst="rect">
            <a:avLst/>
          </a:prstGeom>
          <a:noFill/>
          <a:ln>
            <a:noFill/>
          </a:ln>
        </p:spPr>
      </p:pic>
      <p:sp>
        <p:nvSpPr>
          <p:cNvPr id="256" name="Google Shape;256;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1"/>
          <p:cNvSpPr txBox="1"/>
          <p:nvPr>
            <p:ph idx="1" type="body"/>
          </p:nvPr>
        </p:nvSpPr>
        <p:spPr>
          <a:xfrm>
            <a:off x="924625" y="4305375"/>
            <a:ext cx="7294800" cy="523800"/>
          </a:xfrm>
          <a:prstGeom prst="rect">
            <a:avLst/>
          </a:prstGeom>
        </p:spPr>
        <p:txBody>
          <a:bodyPr anchorCtr="0" anchor="ctr" bIns="91425" lIns="91425" spcFirstLastPara="1" rIns="91425" wrap="square" tIns="91425">
            <a:normAutofit/>
          </a:bodyPr>
          <a:lstStyle/>
          <a:p>
            <a:pPr indent="0" lvl="0" marL="0" rtl="0" algn="ctr">
              <a:lnSpc>
                <a:spcPct val="80000"/>
              </a:lnSpc>
              <a:spcBef>
                <a:spcPts val="0"/>
              </a:spcBef>
              <a:spcAft>
                <a:spcPts val="0"/>
              </a:spcAft>
              <a:buClr>
                <a:srgbClr val="DBEFF9"/>
              </a:buClr>
              <a:buSzPts val="2700"/>
              <a:buFont typeface="Times New Roman"/>
              <a:buNone/>
            </a:pPr>
            <a:r>
              <a:rPr b="1" lang="en" sz="2500">
                <a:solidFill>
                  <a:srgbClr val="DBEFF9"/>
                </a:solidFill>
                <a:latin typeface="Times New Roman"/>
                <a:ea typeface="Times New Roman"/>
                <a:cs typeface="Times New Roman"/>
                <a:sym typeface="Times New Roman"/>
              </a:rPr>
              <a:t>PROFILE AMENDATION PAGE</a:t>
            </a:r>
            <a:endParaRPr sz="1100"/>
          </a:p>
        </p:txBody>
      </p:sp>
      <p:pic>
        <p:nvPicPr>
          <p:cNvPr id="262" name="Google Shape;262;p31"/>
          <p:cNvPicPr preferRelativeResize="0"/>
          <p:nvPr/>
        </p:nvPicPr>
        <p:blipFill rotWithShape="1">
          <a:blip r:embed="rId3">
            <a:alphaModFix/>
          </a:blip>
          <a:srcRect b="0" l="0" r="0" t="0"/>
          <a:stretch/>
        </p:blipFill>
        <p:spPr>
          <a:xfrm>
            <a:off x="924590" y="248508"/>
            <a:ext cx="7294800" cy="3900000"/>
          </a:xfrm>
          <a:prstGeom prst="rect">
            <a:avLst/>
          </a:prstGeom>
          <a:noFill/>
          <a:ln>
            <a:noFill/>
          </a:ln>
        </p:spPr>
      </p:pic>
      <p:sp>
        <p:nvSpPr>
          <p:cNvPr id="263" name="Google Shape;263;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0"/>
            <a:ext cx="7846500" cy="1041000"/>
          </a:xfrm>
          <a:prstGeom prst="rect">
            <a:avLst/>
          </a:prstGeom>
        </p:spPr>
        <p:txBody>
          <a:bodyPr anchorCtr="0" anchor="ctr" bIns="91425" lIns="91425" spcFirstLastPara="1" rIns="91425" wrap="square" tIns="91425">
            <a:normAutofit/>
          </a:bodyPr>
          <a:lstStyle/>
          <a:p>
            <a:pPr indent="0" lvl="0" marL="0" rtl="0" algn="l">
              <a:lnSpc>
                <a:spcPct val="150000"/>
              </a:lnSpc>
              <a:spcBef>
                <a:spcPts val="0"/>
              </a:spcBef>
              <a:spcAft>
                <a:spcPts val="0"/>
              </a:spcAft>
              <a:buClr>
                <a:srgbClr val="DBEFF9"/>
              </a:buClr>
              <a:buSzPts val="3300"/>
              <a:buFont typeface="Times New Roman"/>
              <a:buNone/>
            </a:pPr>
            <a:r>
              <a:rPr b="1" lang="en" sz="4000">
                <a:solidFill>
                  <a:srgbClr val="DBEFF9"/>
                </a:solidFill>
                <a:latin typeface="Times New Roman"/>
                <a:ea typeface="Times New Roman"/>
                <a:cs typeface="Times New Roman"/>
                <a:sym typeface="Times New Roman"/>
              </a:rPr>
              <a:t>OUTLINE:</a:t>
            </a:r>
            <a:endParaRPr sz="3100"/>
          </a:p>
        </p:txBody>
      </p:sp>
      <p:sp>
        <p:nvSpPr>
          <p:cNvPr id="141" name="Google Shape;141;p14"/>
          <p:cNvSpPr txBox="1"/>
          <p:nvPr>
            <p:ph idx="1" type="body"/>
          </p:nvPr>
        </p:nvSpPr>
        <p:spPr>
          <a:xfrm>
            <a:off x="1297500" y="1041000"/>
            <a:ext cx="7846500" cy="3941400"/>
          </a:xfrm>
          <a:prstGeom prst="rect">
            <a:avLst/>
          </a:prstGeom>
        </p:spPr>
        <p:txBody>
          <a:bodyPr anchorCtr="0" anchor="ctr" bIns="91425" lIns="91425" spcFirstLastPara="1" rIns="91425" wrap="square" tIns="91425">
            <a:noAutofit/>
          </a:bodyPr>
          <a:lstStyle/>
          <a:p>
            <a:pPr indent="-273050" lvl="0" marL="254000" rtl="0" algn="l">
              <a:lnSpc>
                <a:spcPct val="115000"/>
              </a:lnSpc>
              <a:spcBef>
                <a:spcPts val="0"/>
              </a:spcBef>
              <a:spcAft>
                <a:spcPts val="0"/>
              </a:spcAft>
              <a:buSzPts val="1700"/>
              <a:buFont typeface="Times New Roman"/>
              <a:buChar char="►"/>
            </a:pPr>
            <a:r>
              <a:rPr lang="en" sz="1700">
                <a:latin typeface="Times New Roman"/>
                <a:ea typeface="Times New Roman"/>
                <a:cs typeface="Times New Roman"/>
                <a:sym typeface="Times New Roman"/>
              </a:rPr>
              <a:t>Introduction</a:t>
            </a:r>
            <a:endParaRPr sz="1700">
              <a:latin typeface="Times New Roman"/>
              <a:ea typeface="Times New Roman"/>
              <a:cs typeface="Times New Roman"/>
              <a:sym typeface="Times New Roman"/>
            </a:endParaRPr>
          </a:p>
          <a:p>
            <a:pPr indent="-273050" lvl="0" marL="254000" rtl="0" algn="l">
              <a:lnSpc>
                <a:spcPct val="115000"/>
              </a:lnSpc>
              <a:spcBef>
                <a:spcPts val="800"/>
              </a:spcBef>
              <a:spcAft>
                <a:spcPts val="0"/>
              </a:spcAft>
              <a:buSzPts val="1700"/>
              <a:buFont typeface="Times New Roman"/>
              <a:buChar char="►"/>
            </a:pPr>
            <a:r>
              <a:rPr lang="en" sz="1700">
                <a:latin typeface="Times New Roman"/>
                <a:ea typeface="Times New Roman"/>
                <a:cs typeface="Times New Roman"/>
                <a:sym typeface="Times New Roman"/>
              </a:rPr>
              <a:t>Problem Statement</a:t>
            </a:r>
            <a:endParaRPr sz="1700">
              <a:latin typeface="Times New Roman"/>
              <a:ea typeface="Times New Roman"/>
              <a:cs typeface="Times New Roman"/>
              <a:sym typeface="Times New Roman"/>
            </a:endParaRPr>
          </a:p>
          <a:p>
            <a:pPr indent="-273050" lvl="0" marL="254000" rtl="0" algn="l">
              <a:lnSpc>
                <a:spcPct val="115000"/>
              </a:lnSpc>
              <a:spcBef>
                <a:spcPts val="800"/>
              </a:spcBef>
              <a:spcAft>
                <a:spcPts val="0"/>
              </a:spcAft>
              <a:buSzPts val="1700"/>
              <a:buFont typeface="Times New Roman"/>
              <a:buChar char="►"/>
            </a:pPr>
            <a:r>
              <a:rPr lang="en" sz="1700">
                <a:latin typeface="Times New Roman"/>
                <a:ea typeface="Times New Roman"/>
                <a:cs typeface="Times New Roman"/>
                <a:sym typeface="Times New Roman"/>
              </a:rPr>
              <a:t>Objective</a:t>
            </a:r>
            <a:endParaRPr sz="1700">
              <a:latin typeface="Times New Roman"/>
              <a:ea typeface="Times New Roman"/>
              <a:cs typeface="Times New Roman"/>
              <a:sym typeface="Times New Roman"/>
            </a:endParaRPr>
          </a:p>
          <a:p>
            <a:pPr indent="-273050" lvl="0" marL="254000" rtl="0" algn="l">
              <a:lnSpc>
                <a:spcPct val="115000"/>
              </a:lnSpc>
              <a:spcBef>
                <a:spcPts val="800"/>
              </a:spcBef>
              <a:spcAft>
                <a:spcPts val="0"/>
              </a:spcAft>
              <a:buSzPts val="1700"/>
              <a:buFont typeface="Times New Roman"/>
              <a:buChar char="►"/>
            </a:pPr>
            <a:r>
              <a:rPr lang="en" sz="1700">
                <a:latin typeface="Times New Roman"/>
                <a:ea typeface="Times New Roman"/>
                <a:cs typeface="Times New Roman"/>
                <a:sym typeface="Times New Roman"/>
              </a:rPr>
              <a:t>Microservices</a:t>
            </a:r>
            <a:endParaRPr sz="1700">
              <a:latin typeface="Times New Roman"/>
              <a:ea typeface="Times New Roman"/>
              <a:cs typeface="Times New Roman"/>
              <a:sym typeface="Times New Roman"/>
            </a:endParaRPr>
          </a:p>
          <a:p>
            <a:pPr indent="-273050" lvl="0" marL="254000" rtl="0" algn="l">
              <a:lnSpc>
                <a:spcPct val="115000"/>
              </a:lnSpc>
              <a:spcBef>
                <a:spcPts val="800"/>
              </a:spcBef>
              <a:spcAft>
                <a:spcPts val="0"/>
              </a:spcAft>
              <a:buSzPts val="1700"/>
              <a:buFont typeface="Times New Roman"/>
              <a:buChar char="►"/>
            </a:pPr>
            <a:r>
              <a:rPr lang="en" sz="1700">
                <a:latin typeface="Times New Roman"/>
                <a:ea typeface="Times New Roman"/>
                <a:cs typeface="Times New Roman"/>
                <a:sym typeface="Times New Roman"/>
              </a:rPr>
              <a:t>Project Overview</a:t>
            </a:r>
            <a:endParaRPr sz="1700">
              <a:latin typeface="Times New Roman"/>
              <a:ea typeface="Times New Roman"/>
              <a:cs typeface="Times New Roman"/>
              <a:sym typeface="Times New Roman"/>
            </a:endParaRPr>
          </a:p>
          <a:p>
            <a:pPr indent="-273050" lvl="0" marL="254000" rtl="0" algn="l">
              <a:lnSpc>
                <a:spcPct val="115000"/>
              </a:lnSpc>
              <a:spcBef>
                <a:spcPts val="800"/>
              </a:spcBef>
              <a:spcAft>
                <a:spcPts val="0"/>
              </a:spcAft>
              <a:buSzPts val="1700"/>
              <a:buFont typeface="Times New Roman"/>
              <a:buChar char="►"/>
            </a:pPr>
            <a:r>
              <a:rPr lang="en" sz="1700">
                <a:latin typeface="Times New Roman"/>
                <a:ea typeface="Times New Roman"/>
                <a:cs typeface="Times New Roman"/>
                <a:sym typeface="Times New Roman"/>
              </a:rPr>
              <a:t>Architecture</a:t>
            </a:r>
            <a:endParaRPr sz="1700">
              <a:latin typeface="Times New Roman"/>
              <a:ea typeface="Times New Roman"/>
              <a:cs typeface="Times New Roman"/>
              <a:sym typeface="Times New Roman"/>
            </a:endParaRPr>
          </a:p>
          <a:p>
            <a:pPr indent="-273050" lvl="0" marL="254000" rtl="0" algn="l">
              <a:lnSpc>
                <a:spcPct val="115000"/>
              </a:lnSpc>
              <a:spcBef>
                <a:spcPts val="800"/>
              </a:spcBef>
              <a:spcAft>
                <a:spcPts val="0"/>
              </a:spcAft>
              <a:buSzPts val="1700"/>
              <a:buFont typeface="Times New Roman"/>
              <a:buChar char="►"/>
            </a:pPr>
            <a:r>
              <a:rPr lang="en" sz="1700">
                <a:latin typeface="Times New Roman"/>
                <a:ea typeface="Times New Roman"/>
                <a:cs typeface="Times New Roman"/>
                <a:sym typeface="Times New Roman"/>
              </a:rPr>
              <a:t>Application Flow</a:t>
            </a:r>
            <a:endParaRPr sz="1700">
              <a:latin typeface="Times New Roman"/>
              <a:ea typeface="Times New Roman"/>
              <a:cs typeface="Times New Roman"/>
              <a:sym typeface="Times New Roman"/>
            </a:endParaRPr>
          </a:p>
          <a:p>
            <a:pPr indent="-273050" lvl="0" marL="254000" rtl="0" algn="l">
              <a:lnSpc>
                <a:spcPct val="115000"/>
              </a:lnSpc>
              <a:spcBef>
                <a:spcPts val="800"/>
              </a:spcBef>
              <a:spcAft>
                <a:spcPts val="0"/>
              </a:spcAft>
              <a:buSzPts val="1700"/>
              <a:buFont typeface="Times New Roman"/>
              <a:buChar char="►"/>
            </a:pPr>
            <a:r>
              <a:rPr lang="en" sz="1700">
                <a:latin typeface="Times New Roman"/>
                <a:ea typeface="Times New Roman"/>
                <a:cs typeface="Times New Roman"/>
                <a:sym typeface="Times New Roman"/>
              </a:rPr>
              <a:t>Snapshots of the Application</a:t>
            </a:r>
            <a:endParaRPr sz="1700">
              <a:latin typeface="Times New Roman"/>
              <a:ea typeface="Times New Roman"/>
              <a:cs typeface="Times New Roman"/>
              <a:sym typeface="Times New Roman"/>
            </a:endParaRPr>
          </a:p>
          <a:p>
            <a:pPr indent="-273050" lvl="0" marL="254000" rtl="0" algn="l">
              <a:lnSpc>
                <a:spcPct val="115000"/>
              </a:lnSpc>
              <a:spcBef>
                <a:spcPts val="800"/>
              </a:spcBef>
              <a:spcAft>
                <a:spcPts val="0"/>
              </a:spcAft>
              <a:buSzPts val="1700"/>
              <a:buFont typeface="Times New Roman"/>
              <a:buChar char="►"/>
            </a:pPr>
            <a:r>
              <a:rPr lang="en" sz="1700">
                <a:latin typeface="Times New Roman"/>
                <a:ea typeface="Times New Roman"/>
                <a:cs typeface="Times New Roman"/>
                <a:sym typeface="Times New Roman"/>
              </a:rPr>
              <a:t>Technology and Tools Used</a:t>
            </a:r>
            <a:endParaRPr sz="1700">
              <a:latin typeface="Times New Roman"/>
              <a:ea typeface="Times New Roman"/>
              <a:cs typeface="Times New Roman"/>
              <a:sym typeface="Times New Roman"/>
            </a:endParaRPr>
          </a:p>
          <a:p>
            <a:pPr indent="-273050" lvl="0" marL="254000" rtl="0" algn="l">
              <a:lnSpc>
                <a:spcPct val="115000"/>
              </a:lnSpc>
              <a:spcBef>
                <a:spcPts val="800"/>
              </a:spcBef>
              <a:spcAft>
                <a:spcPts val="0"/>
              </a:spcAft>
              <a:buSzPts val="1700"/>
              <a:buFont typeface="Times New Roman"/>
              <a:buChar char="►"/>
            </a:pPr>
            <a:r>
              <a:rPr lang="en" sz="1700">
                <a:latin typeface="Times New Roman"/>
                <a:ea typeface="Times New Roman"/>
                <a:cs typeface="Times New Roman"/>
                <a:sym typeface="Times New Roman"/>
              </a:rPr>
              <a:t>Conclusion</a:t>
            </a:r>
            <a:endParaRPr sz="1700">
              <a:latin typeface="Times New Roman"/>
              <a:ea typeface="Times New Roman"/>
              <a:cs typeface="Times New Roman"/>
              <a:sym typeface="Times New Roman"/>
            </a:endParaRPr>
          </a:p>
          <a:p>
            <a:pPr indent="0" lvl="0" marL="0" rtl="0" algn="l">
              <a:spcBef>
                <a:spcPts val="0"/>
              </a:spcBef>
              <a:spcAft>
                <a:spcPts val="1200"/>
              </a:spcAft>
              <a:buNone/>
            </a:pPr>
            <a:r>
              <a:t/>
            </a:r>
            <a:endParaRPr/>
          </a:p>
        </p:txBody>
      </p:sp>
      <p:sp>
        <p:nvSpPr>
          <p:cNvPr id="142" name="Google Shape;142;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2"/>
          <p:cNvSpPr txBox="1"/>
          <p:nvPr>
            <p:ph type="title"/>
          </p:nvPr>
        </p:nvSpPr>
        <p:spPr>
          <a:xfrm>
            <a:off x="1297500" y="235475"/>
            <a:ext cx="7846500" cy="10782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4000">
                <a:latin typeface="Times New Roman"/>
                <a:ea typeface="Times New Roman"/>
                <a:cs typeface="Times New Roman"/>
                <a:sym typeface="Times New Roman"/>
              </a:rPr>
              <a:t>TOOLS AND TECHNOLOGIES:</a:t>
            </a:r>
            <a:endParaRPr b="1" sz="4000">
              <a:latin typeface="Times New Roman"/>
              <a:ea typeface="Times New Roman"/>
              <a:cs typeface="Times New Roman"/>
              <a:sym typeface="Times New Roman"/>
            </a:endParaRPr>
          </a:p>
        </p:txBody>
      </p:sp>
      <p:pic>
        <p:nvPicPr>
          <p:cNvPr id="269" name="Google Shape;269;p32"/>
          <p:cNvPicPr preferRelativeResize="0"/>
          <p:nvPr/>
        </p:nvPicPr>
        <p:blipFill>
          <a:blip r:embed="rId3">
            <a:alphaModFix/>
          </a:blip>
          <a:stretch>
            <a:fillRect/>
          </a:stretch>
        </p:blipFill>
        <p:spPr>
          <a:xfrm>
            <a:off x="1372525" y="1313675"/>
            <a:ext cx="7225425" cy="3525025"/>
          </a:xfrm>
          <a:prstGeom prst="rect">
            <a:avLst/>
          </a:prstGeom>
          <a:noFill/>
          <a:ln>
            <a:noFill/>
          </a:ln>
        </p:spPr>
      </p:pic>
      <p:sp>
        <p:nvSpPr>
          <p:cNvPr id="270" name="Google Shape;270;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3"/>
          <p:cNvSpPr txBox="1"/>
          <p:nvPr>
            <p:ph type="title"/>
          </p:nvPr>
        </p:nvSpPr>
        <p:spPr>
          <a:xfrm>
            <a:off x="1297500" y="247875"/>
            <a:ext cx="7846500" cy="867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4000">
                <a:latin typeface="Times New Roman"/>
                <a:ea typeface="Times New Roman"/>
                <a:cs typeface="Times New Roman"/>
                <a:sym typeface="Times New Roman"/>
              </a:rPr>
              <a:t>CONCLUSION:</a:t>
            </a:r>
            <a:endParaRPr b="1" sz="4000">
              <a:latin typeface="Times New Roman"/>
              <a:ea typeface="Times New Roman"/>
              <a:cs typeface="Times New Roman"/>
              <a:sym typeface="Times New Roman"/>
            </a:endParaRPr>
          </a:p>
        </p:txBody>
      </p:sp>
      <p:sp>
        <p:nvSpPr>
          <p:cNvPr id="276" name="Google Shape;276;p33"/>
          <p:cNvSpPr txBox="1"/>
          <p:nvPr>
            <p:ph idx="1" type="body"/>
          </p:nvPr>
        </p:nvSpPr>
        <p:spPr>
          <a:xfrm>
            <a:off x="1297500" y="1115475"/>
            <a:ext cx="7527000" cy="36810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Font typeface="Noto Sans Symbols"/>
              <a:buChar char="➔"/>
            </a:pPr>
            <a:r>
              <a:rPr lang="en" sz="1800">
                <a:latin typeface="Times New Roman"/>
                <a:ea typeface="Times New Roman"/>
                <a:cs typeface="Times New Roman"/>
                <a:sym typeface="Times New Roman"/>
              </a:rPr>
              <a:t>As shown in the slides till now, we have implemented everything that was mentioned in the objectives of the project.</a:t>
            </a:r>
            <a:endParaRPr sz="1800">
              <a:latin typeface="Times New Roman"/>
              <a:ea typeface="Times New Roman"/>
              <a:cs typeface="Times New Roman"/>
              <a:sym typeface="Times New Roman"/>
            </a:endParaRPr>
          </a:p>
          <a:p>
            <a:pPr indent="-342900" lvl="0" marL="457200" rtl="0" algn="just">
              <a:spcBef>
                <a:spcPts val="0"/>
              </a:spcBef>
              <a:spcAft>
                <a:spcPts val="0"/>
              </a:spcAft>
              <a:buSzPts val="1800"/>
              <a:buFont typeface="Times New Roman"/>
              <a:buChar char="➔"/>
            </a:pPr>
            <a:r>
              <a:rPr lang="en" sz="1800">
                <a:latin typeface="Times New Roman"/>
                <a:ea typeface="Times New Roman"/>
                <a:cs typeface="Times New Roman"/>
                <a:sym typeface="Times New Roman"/>
              </a:rPr>
              <a:t>Here the user is able to Register, Login, and Logout with the help of the JWT Authentication.</a:t>
            </a:r>
            <a:endParaRPr sz="1800">
              <a:latin typeface="Times New Roman"/>
              <a:ea typeface="Times New Roman"/>
              <a:cs typeface="Times New Roman"/>
              <a:sym typeface="Times New Roman"/>
            </a:endParaRPr>
          </a:p>
          <a:p>
            <a:pPr indent="-342900" lvl="0" marL="457200" rtl="0" algn="just">
              <a:spcBef>
                <a:spcPts val="0"/>
              </a:spcBef>
              <a:spcAft>
                <a:spcPts val="0"/>
              </a:spcAft>
              <a:buSzPts val="1800"/>
              <a:buFont typeface="Times New Roman"/>
              <a:buChar char="➔"/>
            </a:pPr>
            <a:r>
              <a:rPr lang="en" sz="1800">
                <a:latin typeface="Times New Roman"/>
                <a:ea typeface="Times New Roman"/>
                <a:cs typeface="Times New Roman"/>
                <a:sym typeface="Times New Roman"/>
              </a:rPr>
              <a:t>The user is able to Search the cricket players and add them into favorite section. This is achieved with the help of external API and microservices that we have used in the project.</a:t>
            </a:r>
            <a:endParaRPr sz="1800">
              <a:latin typeface="Times New Roman"/>
              <a:ea typeface="Times New Roman"/>
              <a:cs typeface="Times New Roman"/>
              <a:sym typeface="Times New Roman"/>
            </a:endParaRPr>
          </a:p>
          <a:p>
            <a:pPr indent="-342900" lvl="0" marL="457200" rtl="0" algn="just">
              <a:spcBef>
                <a:spcPts val="0"/>
              </a:spcBef>
              <a:spcAft>
                <a:spcPts val="0"/>
              </a:spcAft>
              <a:buSzPts val="1800"/>
              <a:buFont typeface="Times New Roman"/>
              <a:buChar char="➔"/>
            </a:pPr>
            <a:r>
              <a:rPr lang="en" sz="1800">
                <a:latin typeface="Times New Roman"/>
                <a:ea typeface="Times New Roman"/>
                <a:cs typeface="Times New Roman"/>
                <a:sym typeface="Times New Roman"/>
              </a:rPr>
              <a:t>The application also recommends the Cricket players to the user and this was achieved using microservices and the database.</a:t>
            </a:r>
            <a:endParaRPr sz="1800">
              <a:latin typeface="Times New Roman"/>
              <a:ea typeface="Times New Roman"/>
              <a:cs typeface="Times New Roman"/>
              <a:sym typeface="Times New Roman"/>
            </a:endParaRPr>
          </a:p>
          <a:p>
            <a:pPr indent="-342900" lvl="0" marL="457200" rtl="0" algn="just">
              <a:spcBef>
                <a:spcPts val="0"/>
              </a:spcBef>
              <a:spcAft>
                <a:spcPts val="0"/>
              </a:spcAft>
              <a:buSzPts val="1800"/>
              <a:buFont typeface="Times New Roman"/>
              <a:buChar char="➔"/>
            </a:pPr>
            <a:r>
              <a:rPr lang="en" sz="1800">
                <a:latin typeface="Times New Roman"/>
                <a:ea typeface="Times New Roman"/>
                <a:cs typeface="Times New Roman"/>
                <a:sym typeface="Times New Roman"/>
              </a:rPr>
              <a:t>So to conclude, our Cricket Player Application is satisfying every feature that was mentioned.</a:t>
            </a:r>
            <a:endParaRPr sz="1800"/>
          </a:p>
        </p:txBody>
      </p:sp>
      <p:sp>
        <p:nvSpPr>
          <p:cNvPr id="277" name="Google Shape;277;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4"/>
          <p:cNvSpPr txBox="1"/>
          <p:nvPr>
            <p:ph type="title"/>
          </p:nvPr>
        </p:nvSpPr>
        <p:spPr>
          <a:xfrm>
            <a:off x="0" y="1704300"/>
            <a:ext cx="9144000" cy="1734900"/>
          </a:xfrm>
          <a:prstGeom prst="rect">
            <a:avLst/>
          </a:prstGeom>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b="1" lang="en" sz="5000">
                <a:latin typeface="Times New Roman"/>
                <a:ea typeface="Times New Roman"/>
                <a:cs typeface="Times New Roman"/>
                <a:sym typeface="Times New Roman"/>
              </a:rPr>
              <a:t>THANK YOU</a:t>
            </a:r>
            <a:endParaRPr b="1" sz="5000">
              <a:latin typeface="Times New Roman"/>
              <a:ea typeface="Times New Roman"/>
              <a:cs typeface="Times New Roman"/>
              <a:sym typeface="Times New Roman"/>
            </a:endParaRPr>
          </a:p>
        </p:txBody>
      </p:sp>
      <p:sp>
        <p:nvSpPr>
          <p:cNvPr id="283" name="Google Shape;283;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235475"/>
            <a:ext cx="7846500" cy="1041000"/>
          </a:xfrm>
          <a:prstGeom prst="rect">
            <a:avLst/>
          </a:prstGeom>
        </p:spPr>
        <p:txBody>
          <a:bodyPr anchorCtr="0" anchor="ctr" bIns="91425" lIns="91425" spcFirstLastPara="1" rIns="91425" wrap="square" tIns="91425">
            <a:normAutofit/>
          </a:bodyPr>
          <a:lstStyle/>
          <a:p>
            <a:pPr indent="0" lvl="0" marL="0" rtl="0" algn="l">
              <a:lnSpc>
                <a:spcPct val="115000"/>
              </a:lnSpc>
              <a:spcBef>
                <a:spcPts val="0"/>
              </a:spcBef>
              <a:spcAft>
                <a:spcPts val="0"/>
              </a:spcAft>
              <a:buNone/>
            </a:pPr>
            <a:r>
              <a:rPr b="1" lang="en" sz="4000">
                <a:latin typeface="Times New Roman"/>
                <a:ea typeface="Times New Roman"/>
                <a:cs typeface="Times New Roman"/>
                <a:sym typeface="Times New Roman"/>
              </a:rPr>
              <a:t>INTRODUCTION:</a:t>
            </a:r>
            <a:endParaRPr b="1" sz="4000">
              <a:latin typeface="Times New Roman"/>
              <a:ea typeface="Times New Roman"/>
              <a:cs typeface="Times New Roman"/>
              <a:sym typeface="Times New Roman"/>
            </a:endParaRPr>
          </a:p>
        </p:txBody>
      </p:sp>
      <p:sp>
        <p:nvSpPr>
          <p:cNvPr id="148" name="Google Shape;148;p15"/>
          <p:cNvSpPr txBox="1"/>
          <p:nvPr>
            <p:ph idx="1" type="body"/>
          </p:nvPr>
        </p:nvSpPr>
        <p:spPr>
          <a:xfrm>
            <a:off x="1297500" y="1276475"/>
            <a:ext cx="7564200" cy="3582000"/>
          </a:xfrm>
          <a:prstGeom prst="rect">
            <a:avLst/>
          </a:prstGeom>
          <a:solidFill>
            <a:schemeClr val="dk1"/>
          </a:solidFill>
        </p:spPr>
        <p:txBody>
          <a:bodyPr anchorCtr="0" anchor="t" bIns="91425" lIns="91425" spcFirstLastPara="1" rIns="91425" wrap="square" tIns="91425">
            <a:normAutofit/>
          </a:bodyPr>
          <a:lstStyle/>
          <a:p>
            <a:pPr indent="-292100" lvl="0" marL="254000" rtl="0" algn="just">
              <a:lnSpc>
                <a:spcPct val="115000"/>
              </a:lnSpc>
              <a:spcBef>
                <a:spcPts val="0"/>
              </a:spcBef>
              <a:spcAft>
                <a:spcPts val="0"/>
              </a:spcAft>
              <a:buClr>
                <a:schemeClr val="lt1"/>
              </a:buClr>
              <a:buSzPts val="2000"/>
              <a:buFont typeface="Times New Roman"/>
              <a:buChar char="►"/>
            </a:pPr>
            <a:r>
              <a:rPr lang="en" sz="2000">
                <a:highlight>
                  <a:schemeClr val="dk1"/>
                </a:highlight>
                <a:latin typeface="Times New Roman"/>
                <a:ea typeface="Times New Roman"/>
                <a:cs typeface="Times New Roman"/>
                <a:sym typeface="Times New Roman"/>
              </a:rPr>
              <a:t>The Cricket player application provides all information about the Cricket Players.</a:t>
            </a:r>
            <a:endParaRPr sz="2000">
              <a:highlight>
                <a:schemeClr val="dk1"/>
              </a:highlight>
              <a:latin typeface="Times New Roman"/>
              <a:ea typeface="Times New Roman"/>
              <a:cs typeface="Times New Roman"/>
              <a:sym typeface="Times New Roman"/>
            </a:endParaRPr>
          </a:p>
          <a:p>
            <a:pPr indent="-292100" lvl="0" marL="254000" rtl="0" algn="just">
              <a:lnSpc>
                <a:spcPct val="115000"/>
              </a:lnSpc>
              <a:spcBef>
                <a:spcPts val="0"/>
              </a:spcBef>
              <a:spcAft>
                <a:spcPts val="0"/>
              </a:spcAft>
              <a:buClr>
                <a:schemeClr val="lt1"/>
              </a:buClr>
              <a:buSzPts val="2000"/>
              <a:buFont typeface="Times New Roman"/>
              <a:buChar char="►"/>
            </a:pPr>
            <a:r>
              <a:rPr lang="en" sz="2000">
                <a:highlight>
                  <a:schemeClr val="dk1"/>
                </a:highlight>
                <a:latin typeface="Times New Roman"/>
                <a:ea typeface="Times New Roman"/>
                <a:cs typeface="Times New Roman"/>
                <a:sym typeface="Times New Roman"/>
              </a:rPr>
              <a:t>It also shows the statistics of the players at various formats and their recommendations from different countries.</a:t>
            </a:r>
            <a:endParaRPr sz="2000">
              <a:highlight>
                <a:schemeClr val="dk1"/>
              </a:highlight>
              <a:latin typeface="Times New Roman"/>
              <a:ea typeface="Times New Roman"/>
              <a:cs typeface="Times New Roman"/>
              <a:sym typeface="Times New Roman"/>
            </a:endParaRPr>
          </a:p>
          <a:p>
            <a:pPr indent="-292100" lvl="0" marL="254000" rtl="0" algn="just">
              <a:lnSpc>
                <a:spcPct val="115000"/>
              </a:lnSpc>
              <a:spcBef>
                <a:spcPts val="0"/>
              </a:spcBef>
              <a:spcAft>
                <a:spcPts val="0"/>
              </a:spcAft>
              <a:buClr>
                <a:schemeClr val="lt1"/>
              </a:buClr>
              <a:buSzPts val="2000"/>
              <a:buFont typeface="Times New Roman"/>
              <a:buChar char="►"/>
            </a:pPr>
            <a:r>
              <a:rPr lang="en" sz="2000">
                <a:highlight>
                  <a:schemeClr val="dk1"/>
                </a:highlight>
                <a:latin typeface="Times New Roman"/>
                <a:ea typeface="Times New Roman"/>
                <a:cs typeface="Times New Roman"/>
                <a:sym typeface="Times New Roman"/>
              </a:rPr>
              <a:t>One can add them to favourites and can create a list of their beloved players.</a:t>
            </a:r>
            <a:endParaRPr sz="2000">
              <a:highlight>
                <a:schemeClr val="dk1"/>
              </a:highlight>
              <a:latin typeface="Times New Roman"/>
              <a:ea typeface="Times New Roman"/>
              <a:cs typeface="Times New Roman"/>
              <a:sym typeface="Times New Roman"/>
            </a:endParaRPr>
          </a:p>
          <a:p>
            <a:pPr indent="-292100" lvl="0" marL="254000" rtl="0" algn="just">
              <a:lnSpc>
                <a:spcPct val="115000"/>
              </a:lnSpc>
              <a:spcBef>
                <a:spcPts val="800"/>
              </a:spcBef>
              <a:spcAft>
                <a:spcPts val="0"/>
              </a:spcAft>
              <a:buClr>
                <a:schemeClr val="lt1"/>
              </a:buClr>
              <a:buSzPts val="2000"/>
              <a:buFont typeface="Times New Roman"/>
              <a:buChar char="►"/>
            </a:pPr>
            <a:r>
              <a:rPr lang="en" sz="2000">
                <a:highlight>
                  <a:schemeClr val="dk1"/>
                </a:highlight>
                <a:latin typeface="Times New Roman"/>
                <a:ea typeface="Times New Roman"/>
                <a:cs typeface="Times New Roman"/>
                <a:sym typeface="Times New Roman"/>
              </a:rPr>
              <a:t>We can see the interactive UI where user can register themself, login with there userId and one can also search the player by just typing their name in the search bar provided.</a:t>
            </a:r>
            <a:endParaRPr sz="2000">
              <a:highlight>
                <a:schemeClr val="dk1"/>
              </a:highlight>
              <a:latin typeface="Times New Roman"/>
              <a:ea typeface="Times New Roman"/>
              <a:cs typeface="Times New Roman"/>
              <a:sym typeface="Times New Roman"/>
            </a:endParaRPr>
          </a:p>
        </p:txBody>
      </p:sp>
      <p:sp>
        <p:nvSpPr>
          <p:cNvPr id="149" name="Google Shape;149;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1297500" y="297450"/>
            <a:ext cx="7846500" cy="1140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4000">
                <a:latin typeface="Times New Roman"/>
                <a:ea typeface="Times New Roman"/>
                <a:cs typeface="Times New Roman"/>
                <a:sym typeface="Times New Roman"/>
              </a:rPr>
              <a:t>PROBLEM STATEMENT:</a:t>
            </a:r>
            <a:endParaRPr b="1" sz="4000">
              <a:latin typeface="Times New Roman"/>
              <a:ea typeface="Times New Roman"/>
              <a:cs typeface="Times New Roman"/>
              <a:sym typeface="Times New Roman"/>
            </a:endParaRPr>
          </a:p>
        </p:txBody>
      </p:sp>
      <p:sp>
        <p:nvSpPr>
          <p:cNvPr id="155" name="Google Shape;155;p16"/>
          <p:cNvSpPr txBox="1"/>
          <p:nvPr>
            <p:ph idx="1" type="body"/>
          </p:nvPr>
        </p:nvSpPr>
        <p:spPr>
          <a:xfrm>
            <a:off x="1297500" y="1437750"/>
            <a:ext cx="7502100" cy="3346500"/>
          </a:xfrm>
          <a:prstGeom prst="rect">
            <a:avLst/>
          </a:prstGeom>
        </p:spPr>
        <p:txBody>
          <a:bodyPr anchorCtr="0" anchor="t" bIns="91425" lIns="91425" spcFirstLastPara="1" rIns="91425" wrap="square" tIns="91425">
            <a:normAutofit/>
          </a:bodyPr>
          <a:lstStyle/>
          <a:p>
            <a:pPr indent="-355600" lvl="0" marL="457200" rtl="0" algn="just">
              <a:lnSpc>
                <a:spcPct val="150000"/>
              </a:lnSpc>
              <a:spcBef>
                <a:spcPts val="0"/>
              </a:spcBef>
              <a:spcAft>
                <a:spcPts val="0"/>
              </a:spcAft>
              <a:buSzPts val="2000"/>
              <a:buFont typeface="Times New Roman"/>
              <a:buChar char="●"/>
            </a:pPr>
            <a:r>
              <a:rPr lang="en" sz="2000">
                <a:latin typeface="Times New Roman"/>
                <a:ea typeface="Times New Roman"/>
                <a:cs typeface="Times New Roman"/>
                <a:sym typeface="Times New Roman"/>
              </a:rPr>
              <a:t>Basically the task of our project is to build a Cricket player application to search cricket players and add them to the favorite list. Also we wish to create a Dashboard view with three sections to d</a:t>
            </a:r>
            <a:r>
              <a:rPr lang="en" sz="2000">
                <a:latin typeface="Times New Roman"/>
                <a:ea typeface="Times New Roman"/>
                <a:cs typeface="Times New Roman"/>
                <a:sym typeface="Times New Roman"/>
              </a:rPr>
              <a:t>isplay all the Favorite under Favorite section, display the detailed statistics of every player and view all players recommendations from 3rd party tracks service provider.</a:t>
            </a:r>
            <a:endParaRPr sz="2000"/>
          </a:p>
        </p:txBody>
      </p:sp>
      <p:sp>
        <p:nvSpPr>
          <p:cNvPr id="156" name="Google Shape;156;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1297500" y="247875"/>
            <a:ext cx="7846500" cy="1189800"/>
          </a:xfrm>
          <a:prstGeom prst="rect">
            <a:avLst/>
          </a:prstGeom>
        </p:spPr>
        <p:txBody>
          <a:bodyPr anchorCtr="0" anchor="ctr" bIns="91425" lIns="91425" spcFirstLastPara="1" rIns="91425" wrap="square" tIns="91425">
            <a:normAutofit/>
          </a:bodyPr>
          <a:lstStyle/>
          <a:p>
            <a:pPr indent="0" lvl="0" marL="0" rtl="0" algn="l">
              <a:lnSpc>
                <a:spcPct val="150000"/>
              </a:lnSpc>
              <a:spcBef>
                <a:spcPts val="0"/>
              </a:spcBef>
              <a:spcAft>
                <a:spcPts val="0"/>
              </a:spcAft>
              <a:buNone/>
            </a:pPr>
            <a:r>
              <a:rPr b="1" lang="en" sz="4000">
                <a:latin typeface="Times New Roman"/>
                <a:ea typeface="Times New Roman"/>
                <a:cs typeface="Times New Roman"/>
                <a:sym typeface="Times New Roman"/>
              </a:rPr>
              <a:t>OBJECTIVE:</a:t>
            </a:r>
            <a:endParaRPr b="1" sz="4000">
              <a:latin typeface="Times New Roman"/>
              <a:ea typeface="Times New Roman"/>
              <a:cs typeface="Times New Roman"/>
              <a:sym typeface="Times New Roman"/>
            </a:endParaRPr>
          </a:p>
        </p:txBody>
      </p:sp>
      <p:sp>
        <p:nvSpPr>
          <p:cNvPr id="162" name="Google Shape;162;p17"/>
          <p:cNvSpPr txBox="1"/>
          <p:nvPr>
            <p:ph idx="1" type="body"/>
          </p:nvPr>
        </p:nvSpPr>
        <p:spPr>
          <a:xfrm>
            <a:off x="1297500" y="1437675"/>
            <a:ext cx="7465200" cy="33837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SzPts val="1018"/>
              <a:buNone/>
            </a:pPr>
            <a:r>
              <a:rPr b="1" lang="en" sz="2120">
                <a:solidFill>
                  <a:srgbClr val="FFFFFF"/>
                </a:solidFill>
                <a:latin typeface="Times New Roman"/>
                <a:ea typeface="Times New Roman"/>
                <a:cs typeface="Times New Roman"/>
                <a:sym typeface="Times New Roman"/>
              </a:rPr>
              <a:t>The Main objectives of project are as follows:</a:t>
            </a:r>
            <a:endParaRPr b="1" sz="2120">
              <a:solidFill>
                <a:srgbClr val="FFFFFF"/>
              </a:solidFill>
              <a:latin typeface="Times New Roman"/>
              <a:ea typeface="Times New Roman"/>
              <a:cs typeface="Times New Roman"/>
              <a:sym typeface="Times New Roman"/>
            </a:endParaRPr>
          </a:p>
          <a:p>
            <a:pPr indent="-363219" lvl="1" marL="914400" rtl="0" algn="just">
              <a:lnSpc>
                <a:spcPct val="150000"/>
              </a:lnSpc>
              <a:spcBef>
                <a:spcPts val="0"/>
              </a:spcBef>
              <a:spcAft>
                <a:spcPts val="0"/>
              </a:spcAft>
              <a:buClr>
                <a:srgbClr val="FFFFFF"/>
              </a:buClr>
              <a:buSzPts val="2120"/>
              <a:buFont typeface="Times New Roman"/>
              <a:buChar char="➢"/>
            </a:pPr>
            <a:r>
              <a:rPr lang="en" sz="2120">
                <a:solidFill>
                  <a:srgbClr val="FFFFFF"/>
                </a:solidFill>
                <a:latin typeface="Times New Roman"/>
                <a:ea typeface="Times New Roman"/>
                <a:cs typeface="Times New Roman"/>
                <a:sym typeface="Times New Roman"/>
              </a:rPr>
              <a:t>View All Favorite players under Favorite section</a:t>
            </a:r>
            <a:endParaRPr sz="2120">
              <a:solidFill>
                <a:srgbClr val="FFFFFF"/>
              </a:solidFill>
              <a:latin typeface="Times New Roman"/>
              <a:ea typeface="Times New Roman"/>
              <a:cs typeface="Times New Roman"/>
              <a:sym typeface="Times New Roman"/>
            </a:endParaRPr>
          </a:p>
          <a:p>
            <a:pPr indent="-363219" lvl="1" marL="914400" rtl="0" algn="just">
              <a:lnSpc>
                <a:spcPct val="150000"/>
              </a:lnSpc>
              <a:spcBef>
                <a:spcPts val="0"/>
              </a:spcBef>
              <a:spcAft>
                <a:spcPts val="0"/>
              </a:spcAft>
              <a:buClr>
                <a:srgbClr val="FFFFFF"/>
              </a:buClr>
              <a:buSzPts val="2120"/>
              <a:buFont typeface="Times New Roman"/>
              <a:buChar char="➢"/>
            </a:pPr>
            <a:r>
              <a:rPr lang="en" sz="2120">
                <a:solidFill>
                  <a:srgbClr val="FFFFFF"/>
                </a:solidFill>
                <a:latin typeface="Times New Roman"/>
                <a:ea typeface="Times New Roman"/>
                <a:cs typeface="Times New Roman"/>
                <a:sym typeface="Times New Roman"/>
              </a:rPr>
              <a:t>Display all Player statistics under Player statistics section</a:t>
            </a:r>
            <a:endParaRPr sz="2120">
              <a:solidFill>
                <a:srgbClr val="FFFFFF"/>
              </a:solidFill>
              <a:latin typeface="Times New Roman"/>
              <a:ea typeface="Times New Roman"/>
              <a:cs typeface="Times New Roman"/>
              <a:sym typeface="Times New Roman"/>
            </a:endParaRPr>
          </a:p>
          <a:p>
            <a:pPr indent="-363219" lvl="1" marL="914400" rtl="0" algn="just">
              <a:lnSpc>
                <a:spcPct val="150000"/>
              </a:lnSpc>
              <a:spcBef>
                <a:spcPts val="0"/>
              </a:spcBef>
              <a:spcAft>
                <a:spcPts val="0"/>
              </a:spcAft>
              <a:buClr>
                <a:srgbClr val="FFFFFF"/>
              </a:buClr>
              <a:buSzPts val="2120"/>
              <a:buFont typeface="Times New Roman"/>
              <a:buChar char="➢"/>
            </a:pPr>
            <a:r>
              <a:rPr lang="en" sz="2120">
                <a:solidFill>
                  <a:srgbClr val="FFFFFF"/>
                </a:solidFill>
                <a:latin typeface="Times New Roman"/>
                <a:ea typeface="Times New Roman"/>
                <a:cs typeface="Times New Roman"/>
                <a:sym typeface="Times New Roman"/>
              </a:rPr>
              <a:t>View all players recommendations from 3rd party tracks service provider under recommendations section</a:t>
            </a:r>
            <a:endParaRPr sz="2120">
              <a:solidFill>
                <a:srgbClr val="FFFFFF"/>
              </a:solidFill>
              <a:latin typeface="Times New Roman"/>
              <a:ea typeface="Times New Roman"/>
              <a:cs typeface="Times New Roman"/>
              <a:sym typeface="Times New Roman"/>
            </a:endParaRPr>
          </a:p>
          <a:p>
            <a:pPr indent="0" lvl="0" marL="457200" rtl="0" algn="l">
              <a:lnSpc>
                <a:spcPct val="105000"/>
              </a:lnSpc>
              <a:spcBef>
                <a:spcPts val="0"/>
              </a:spcBef>
              <a:spcAft>
                <a:spcPts val="1200"/>
              </a:spcAft>
              <a:buSzPts val="1018"/>
              <a:buNone/>
            </a:pPr>
            <a:r>
              <a:t/>
            </a:r>
            <a:endParaRPr sz="1202">
              <a:latin typeface="Times New Roman"/>
              <a:ea typeface="Times New Roman"/>
              <a:cs typeface="Times New Roman"/>
              <a:sym typeface="Times New Roman"/>
            </a:endParaRPr>
          </a:p>
        </p:txBody>
      </p:sp>
      <p:sp>
        <p:nvSpPr>
          <p:cNvPr id="163" name="Google Shape;163;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1297500" y="272675"/>
            <a:ext cx="7846500" cy="963300"/>
          </a:xfrm>
          <a:prstGeom prst="rect">
            <a:avLst/>
          </a:prstGeom>
        </p:spPr>
        <p:txBody>
          <a:bodyPr anchorCtr="0" anchor="ctr" bIns="91425" lIns="91425" spcFirstLastPara="1" rIns="91425" wrap="square" tIns="91425">
            <a:normAutofit/>
          </a:bodyPr>
          <a:lstStyle/>
          <a:p>
            <a:pPr indent="0" lvl="0" marL="0" rtl="0" algn="l">
              <a:lnSpc>
                <a:spcPct val="150000"/>
              </a:lnSpc>
              <a:spcBef>
                <a:spcPts val="0"/>
              </a:spcBef>
              <a:spcAft>
                <a:spcPts val="0"/>
              </a:spcAft>
              <a:buNone/>
            </a:pPr>
            <a:r>
              <a:rPr b="1" lang="en" sz="4000">
                <a:latin typeface="Times New Roman"/>
                <a:ea typeface="Times New Roman"/>
                <a:cs typeface="Times New Roman"/>
                <a:sym typeface="Times New Roman"/>
              </a:rPr>
              <a:t>MICROSERVICES:</a:t>
            </a:r>
            <a:endParaRPr b="1" sz="4000">
              <a:latin typeface="Times New Roman"/>
              <a:ea typeface="Times New Roman"/>
              <a:cs typeface="Times New Roman"/>
              <a:sym typeface="Times New Roman"/>
            </a:endParaRPr>
          </a:p>
        </p:txBody>
      </p:sp>
      <p:pic>
        <p:nvPicPr>
          <p:cNvPr id="169" name="Google Shape;169;p18"/>
          <p:cNvPicPr preferRelativeResize="0"/>
          <p:nvPr/>
        </p:nvPicPr>
        <p:blipFill>
          <a:blip r:embed="rId3">
            <a:alphaModFix/>
          </a:blip>
          <a:stretch>
            <a:fillRect/>
          </a:stretch>
        </p:blipFill>
        <p:spPr>
          <a:xfrm>
            <a:off x="1297500" y="1236075"/>
            <a:ext cx="7514625" cy="3609975"/>
          </a:xfrm>
          <a:prstGeom prst="rect">
            <a:avLst/>
          </a:prstGeom>
          <a:noFill/>
          <a:ln>
            <a:noFill/>
          </a:ln>
        </p:spPr>
      </p:pic>
      <p:sp>
        <p:nvSpPr>
          <p:cNvPr id="170" name="Google Shape;170;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9"/>
          <p:cNvSpPr txBox="1"/>
          <p:nvPr>
            <p:ph type="title"/>
          </p:nvPr>
        </p:nvSpPr>
        <p:spPr>
          <a:xfrm>
            <a:off x="1089575" y="223100"/>
            <a:ext cx="8054400" cy="86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4000">
                <a:latin typeface="Times New Roman"/>
                <a:ea typeface="Times New Roman"/>
                <a:cs typeface="Times New Roman"/>
                <a:sym typeface="Times New Roman"/>
              </a:rPr>
              <a:t>PROJECT OVERVIEW:</a:t>
            </a:r>
            <a:endParaRPr sz="2000">
              <a:latin typeface="Times New Roman"/>
              <a:ea typeface="Times New Roman"/>
              <a:cs typeface="Times New Roman"/>
              <a:sym typeface="Times New Roman"/>
            </a:endParaRPr>
          </a:p>
        </p:txBody>
      </p:sp>
      <p:sp>
        <p:nvSpPr>
          <p:cNvPr id="176" name="Google Shape;176;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7" name="Google Shape;177;p19"/>
          <p:cNvPicPr preferRelativeResize="0"/>
          <p:nvPr/>
        </p:nvPicPr>
        <p:blipFill>
          <a:blip r:embed="rId3">
            <a:alphaModFix/>
          </a:blip>
          <a:stretch>
            <a:fillRect/>
          </a:stretch>
        </p:blipFill>
        <p:spPr>
          <a:xfrm>
            <a:off x="1089575" y="1086800"/>
            <a:ext cx="7710150" cy="3821225"/>
          </a:xfrm>
          <a:prstGeom prst="rect">
            <a:avLst/>
          </a:prstGeom>
          <a:noFill/>
          <a:ln>
            <a:noFill/>
          </a:ln>
        </p:spPr>
      </p:pic>
      <p:sp>
        <p:nvSpPr>
          <p:cNvPr id="178" name="Google Shape;178;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0"/>
          <p:cNvSpPr txBox="1"/>
          <p:nvPr>
            <p:ph type="title"/>
          </p:nvPr>
        </p:nvSpPr>
        <p:spPr>
          <a:xfrm>
            <a:off x="1297500" y="260275"/>
            <a:ext cx="7846500" cy="954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4000">
                <a:latin typeface="Times New Roman"/>
                <a:ea typeface="Times New Roman"/>
                <a:cs typeface="Times New Roman"/>
                <a:sym typeface="Times New Roman"/>
              </a:rPr>
              <a:t>ARCHITECTURE:</a:t>
            </a:r>
            <a:endParaRPr sz="4000">
              <a:latin typeface="Times New Roman"/>
              <a:ea typeface="Times New Roman"/>
              <a:cs typeface="Times New Roman"/>
              <a:sym typeface="Times New Roman"/>
            </a:endParaRPr>
          </a:p>
        </p:txBody>
      </p:sp>
      <p:pic>
        <p:nvPicPr>
          <p:cNvPr id="184" name="Google Shape;184;p20"/>
          <p:cNvPicPr preferRelativeResize="0"/>
          <p:nvPr/>
        </p:nvPicPr>
        <p:blipFill>
          <a:blip r:embed="rId3">
            <a:alphaModFix/>
          </a:blip>
          <a:stretch>
            <a:fillRect/>
          </a:stretch>
        </p:blipFill>
        <p:spPr>
          <a:xfrm>
            <a:off x="1033450" y="1307850"/>
            <a:ext cx="7846500" cy="3600175"/>
          </a:xfrm>
          <a:prstGeom prst="rect">
            <a:avLst/>
          </a:prstGeom>
          <a:noFill/>
          <a:ln>
            <a:noFill/>
          </a:ln>
        </p:spPr>
      </p:pic>
      <p:sp>
        <p:nvSpPr>
          <p:cNvPr id="185" name="Google Shape;185;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1"/>
          <p:cNvSpPr txBox="1"/>
          <p:nvPr>
            <p:ph type="title"/>
          </p:nvPr>
        </p:nvSpPr>
        <p:spPr>
          <a:xfrm>
            <a:off x="1136375" y="4362675"/>
            <a:ext cx="7597800" cy="53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500">
                <a:latin typeface="Times New Roman"/>
                <a:ea typeface="Times New Roman"/>
                <a:cs typeface="Times New Roman"/>
                <a:sym typeface="Times New Roman"/>
              </a:rPr>
              <a:t>HIGHER LEVEL ARCHITECTURE DIAGRAM</a:t>
            </a:r>
            <a:endParaRPr b="1" sz="2500">
              <a:latin typeface="Times New Roman"/>
              <a:ea typeface="Times New Roman"/>
              <a:cs typeface="Times New Roman"/>
              <a:sym typeface="Times New Roman"/>
            </a:endParaRPr>
          </a:p>
        </p:txBody>
      </p:sp>
      <p:pic>
        <p:nvPicPr>
          <p:cNvPr id="191" name="Google Shape;191;p21"/>
          <p:cNvPicPr preferRelativeResize="0"/>
          <p:nvPr/>
        </p:nvPicPr>
        <p:blipFill>
          <a:blip r:embed="rId3">
            <a:alphaModFix/>
          </a:blip>
          <a:stretch>
            <a:fillRect/>
          </a:stretch>
        </p:blipFill>
        <p:spPr>
          <a:xfrm>
            <a:off x="1140050" y="495750"/>
            <a:ext cx="7597700" cy="3866925"/>
          </a:xfrm>
          <a:prstGeom prst="rect">
            <a:avLst/>
          </a:prstGeom>
          <a:noFill/>
          <a:ln>
            <a:noFill/>
          </a:ln>
        </p:spPr>
      </p:pic>
      <p:sp>
        <p:nvSpPr>
          <p:cNvPr id="192" name="Google Shape;192;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